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50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6516" t="5756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7875" t="2891"/>
          <a:stretch>
            <a:fillRect/>
          </a:stretch>
        </p:blipFill>
        <p:spPr bwMode="auto">
          <a:xfrm>
            <a:off x="332656" y="179512"/>
            <a:ext cx="6264696" cy="870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OlgaPressa</dc:creator>
  <cp:lastModifiedBy>OlgaPressa</cp:lastModifiedBy>
  <cp:revision>5</cp:revision>
  <dcterms:created xsi:type="dcterms:W3CDTF">2019-03-21T02:51:38Z</dcterms:created>
  <dcterms:modified xsi:type="dcterms:W3CDTF">2019-03-21T09:40:47Z</dcterms:modified>
</cp:coreProperties>
</file>